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7" r:id="rId11"/>
    <p:sldId id="276" r:id="rId12"/>
    <p:sldId id="278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5EA4DA-1E75-48F8-9471-C99E8F99A52B}">
          <p14:sldIdLst>
            <p14:sldId id="256"/>
          </p14:sldIdLst>
        </p14:section>
        <p14:section name="Vragen" id="{20B94864-5DDF-4A87-9E08-81D837C6F131}">
          <p14:sldIdLst>
            <p14:sldId id="257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6"/>
            <p14:sldId id="278"/>
          </p14:sldIdLst>
        </p14:section>
        <p14:section name="Ophalen" id="{B3D20153-7E3A-4282-BE26-A3DDE25C2AAC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6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4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8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9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6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1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Ronde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2BD93F-5D08-E012-8474-67B8D7580B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6690" y="5167310"/>
            <a:ext cx="1802386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10F6-75F4-4166-ADF0-D4C28BFAB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Ronde 2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22476-BE4C-4D14-84BB-5A37F65D74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Oplossingen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389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9</a:t>
            </a:r>
            <a:endParaRPr lang="en-BE" dirty="0"/>
          </a:p>
        </p:txBody>
      </p:sp>
      <p:pic>
        <p:nvPicPr>
          <p:cNvPr id="2" name="vraag8.cut">
            <a:hlinkClick r:id="" action="ppaction://media"/>
            <a:extLst>
              <a:ext uri="{FF2B5EF4-FFF2-40B4-BE49-F238E27FC236}">
                <a16:creationId xmlns:a16="http://schemas.microsoft.com/office/drawing/2014/main" id="{879207D5-0AA8-A99B-FB0C-D492D13894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3175" y="2286000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10</a:t>
            </a:r>
            <a:endParaRPr lang="en-BE" dirty="0"/>
          </a:p>
        </p:txBody>
      </p:sp>
      <p:pic>
        <p:nvPicPr>
          <p:cNvPr id="2" name="vraag10.cut">
            <a:hlinkClick r:id="" action="ppaction://media"/>
            <a:extLst>
              <a:ext uri="{FF2B5EF4-FFF2-40B4-BE49-F238E27FC236}">
                <a16:creationId xmlns:a16="http://schemas.microsoft.com/office/drawing/2014/main" id="{261C6D74-58E8-DECC-03F1-856B10A522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4679" y="2286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11</a:t>
            </a:r>
            <a:endParaRPr lang="en-BE" dirty="0"/>
          </a:p>
        </p:txBody>
      </p:sp>
      <p:pic>
        <p:nvPicPr>
          <p:cNvPr id="2" name="vraag11.cut">
            <a:hlinkClick r:id="" action="ppaction://media"/>
            <a:extLst>
              <a:ext uri="{FF2B5EF4-FFF2-40B4-BE49-F238E27FC236}">
                <a16:creationId xmlns:a16="http://schemas.microsoft.com/office/drawing/2014/main" id="{6CE29930-935C-53BB-0E1B-0EE0449ED0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3175" y="2286000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9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9CFE-8307-FF47-9646-C2E70E9AC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Ronde 2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DDDD6-22B5-2733-CE4D-59773CB6C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Moeilijk</a:t>
            </a:r>
            <a:r>
              <a:rPr lang="en-GB" dirty="0"/>
              <a:t>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9737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</a:t>
            </a: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1C6303-112B-10EB-9EC0-0476A08CD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61" y="1526998"/>
            <a:ext cx="5731077" cy="380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97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2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0A2FD-C523-79F2-CEE4-5217BF61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48" y="1525443"/>
            <a:ext cx="5712903" cy="380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3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ABA612-1C38-969F-3574-7D5BAA4BB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04" y="1441987"/>
            <a:ext cx="4773991" cy="39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4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9DD5F-F354-D58B-50BD-10E44A980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51" y="1256251"/>
            <a:ext cx="4345498" cy="43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5</a:t>
            </a:r>
            <a:endParaRPr lang="en-BE" dirty="0"/>
          </a:p>
        </p:txBody>
      </p:sp>
      <p:pic>
        <p:nvPicPr>
          <p:cNvPr id="2" name="vraag4.cut">
            <a:hlinkClick r:id="" action="ppaction://media"/>
            <a:extLst>
              <a:ext uri="{FF2B5EF4-FFF2-40B4-BE49-F238E27FC236}">
                <a16:creationId xmlns:a16="http://schemas.microsoft.com/office/drawing/2014/main" id="{611656F5-B28D-E489-6B67-6BDE4830EF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08" y="162726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6</a:t>
            </a:r>
            <a:endParaRPr lang="en-BE" dirty="0"/>
          </a:p>
        </p:txBody>
      </p:sp>
      <p:pic>
        <p:nvPicPr>
          <p:cNvPr id="4" name="vraag5.cut">
            <a:hlinkClick r:id="" action="ppaction://media"/>
            <a:extLst>
              <a:ext uri="{FF2B5EF4-FFF2-40B4-BE49-F238E27FC236}">
                <a16:creationId xmlns:a16="http://schemas.microsoft.com/office/drawing/2014/main" id="{DB7BAD14-AE2B-4E42-D35F-5FCDB5966B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144" y="1810345"/>
            <a:ext cx="5759712" cy="323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3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7</a:t>
            </a:r>
            <a:endParaRPr lang="en-BE" dirty="0"/>
          </a:p>
        </p:txBody>
      </p:sp>
      <p:pic>
        <p:nvPicPr>
          <p:cNvPr id="2" name="vraag6.cut">
            <a:hlinkClick r:id="" action="ppaction://media"/>
            <a:extLst>
              <a:ext uri="{FF2B5EF4-FFF2-40B4-BE49-F238E27FC236}">
                <a16:creationId xmlns:a16="http://schemas.microsoft.com/office/drawing/2014/main" id="{98D5EA2F-E71A-2573-A4A0-E4CEE519E9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0801" y="2163689"/>
            <a:ext cx="4502398" cy="2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0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8</a:t>
            </a:r>
            <a:endParaRPr lang="en-BE" dirty="0"/>
          </a:p>
        </p:txBody>
      </p:sp>
      <p:pic>
        <p:nvPicPr>
          <p:cNvPr id="2" name="vraag7.cut">
            <a:hlinkClick r:id="" action="ppaction://media"/>
            <a:extLst>
              <a:ext uri="{FF2B5EF4-FFF2-40B4-BE49-F238E27FC236}">
                <a16:creationId xmlns:a16="http://schemas.microsoft.com/office/drawing/2014/main" id="{8F992E91-F030-F34F-20F5-070BED30F5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3095" y="1889569"/>
            <a:ext cx="5477809" cy="30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1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29</Words>
  <Application>Microsoft Office PowerPoint</Application>
  <PresentationFormat>On-screen Show (4:3)</PresentationFormat>
  <Paragraphs>15</Paragraphs>
  <Slides>13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Ronde 2</vt:lpstr>
      <vt:lpstr>Vraag 1</vt:lpstr>
      <vt:lpstr>Vraag 2</vt:lpstr>
      <vt:lpstr>Vraag 3</vt:lpstr>
      <vt:lpstr>Vraag 4</vt:lpstr>
      <vt:lpstr>Vraag 5</vt:lpstr>
      <vt:lpstr>Vraag 6</vt:lpstr>
      <vt:lpstr>Vraag 7</vt:lpstr>
      <vt:lpstr>Vraag 8</vt:lpstr>
      <vt:lpstr>Vraag 9</vt:lpstr>
      <vt:lpstr>Vraag 10</vt:lpstr>
      <vt:lpstr>Vraag 11</vt:lpstr>
      <vt:lpstr>Ronde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op de Vliegertje Quiz!</dc:title>
  <dc:creator>jan verley</dc:creator>
  <cp:lastModifiedBy>jan verley</cp:lastModifiedBy>
  <cp:revision>9</cp:revision>
  <dcterms:created xsi:type="dcterms:W3CDTF">2022-04-05T21:02:28Z</dcterms:created>
  <dcterms:modified xsi:type="dcterms:W3CDTF">2023-02-02T21:58:41Z</dcterms:modified>
</cp:coreProperties>
</file>